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3"/>
  </p:normalViewPr>
  <p:slideViewPr>
    <p:cSldViewPr>
      <p:cViewPr varScale="1">
        <p:scale>
          <a:sx n="78" d="100"/>
          <a:sy n="78" d="100"/>
        </p:scale>
        <p:origin x="6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1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6.png"/><Relationship Id="rId2" Type="http://schemas.openxmlformats.org/officeDocument/2006/relationships/image" Target="../media/image67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18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75.png"/><Relationship Id="rId12" Type="http://schemas.openxmlformats.org/officeDocument/2006/relationships/image" Target="../media/image8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6.png"/><Relationship Id="rId10" Type="http://schemas.openxmlformats.org/officeDocument/2006/relationships/image" Target="../media/image83.png"/><Relationship Id="rId4" Type="http://schemas.openxmlformats.org/officeDocument/2006/relationships/image" Target="../media/image18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16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6.png"/><Relationship Id="rId5" Type="http://schemas.openxmlformats.org/officeDocument/2006/relationships/image" Target="../media/image68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8.png"/><Relationship Id="rId5" Type="http://schemas.openxmlformats.org/officeDocument/2006/relationships/image" Target="../media/image99.png"/><Relationship Id="rId15" Type="http://schemas.openxmlformats.org/officeDocument/2006/relationships/image" Target="../media/image6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6.png"/><Relationship Id="rId1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6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6.png"/><Relationship Id="rId5" Type="http://schemas.openxmlformats.org/officeDocument/2006/relationships/image" Target="../media/image111.png"/><Relationship Id="rId10" Type="http://schemas.openxmlformats.org/officeDocument/2006/relationships/image" Target="../media/image18.png"/><Relationship Id="rId4" Type="http://schemas.openxmlformats.org/officeDocument/2006/relationships/image" Target="../media/image90.png"/><Relationship Id="rId9" Type="http://schemas.openxmlformats.org/officeDocument/2006/relationships/image" Target="../media/image114.png"/><Relationship Id="rId1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8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0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6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6.png"/><Relationship Id="rId10" Type="http://schemas.openxmlformats.org/officeDocument/2006/relationships/image" Target="../media/image147.png"/><Relationship Id="rId4" Type="http://schemas.openxmlformats.org/officeDocument/2006/relationships/image" Target="../media/image18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642" y="-91211"/>
            <a:ext cx="10490546" cy="10490546"/>
            <a:chOff x="8261642" y="-91211"/>
            <a:chExt cx="10490546" cy="10490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642" y="-91211"/>
              <a:ext cx="10490546" cy="104905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516" y="9218497"/>
            <a:ext cx="3375973" cy="741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3073" y="5112041"/>
            <a:ext cx="2198500" cy="13126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98" y="1354702"/>
            <a:ext cx="5897895" cy="41587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611" y="3890185"/>
            <a:ext cx="5898920" cy="1954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500" y="3135140"/>
            <a:ext cx="11986714" cy="6171429"/>
            <a:chOff x="3149500" y="3135140"/>
            <a:chExt cx="1198671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500" y="3135140"/>
              <a:ext cx="11986714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0802" y="323574"/>
                <a:ext cx="727164" cy="69897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6245" y="3252045"/>
            <a:ext cx="10726190" cy="6405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0802" y="320679"/>
                <a:ext cx="728850" cy="70186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8946" y="3167076"/>
            <a:ext cx="7740903" cy="30775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813637"/>
            <a:ext cx="13670040" cy="48349"/>
            <a:chOff x="0" y="2813637"/>
            <a:chExt cx="13670040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813637"/>
              <a:ext cx="13670040" cy="48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157" y="994747"/>
            <a:ext cx="11182296" cy="1682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21" y="7624926"/>
            <a:ext cx="5969726" cy="18412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88398" y="4676406"/>
            <a:ext cx="682621" cy="669871"/>
            <a:chOff x="6488398" y="4676406"/>
            <a:chExt cx="682621" cy="669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8398" y="4676406"/>
              <a:ext cx="682621" cy="669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0014" y="2819935"/>
            <a:ext cx="4382812" cy="4382812"/>
            <a:chOff x="7920014" y="2819935"/>
            <a:chExt cx="4382812" cy="438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0014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5279" y="3673689"/>
            <a:ext cx="3108131" cy="11508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8212" y="4977735"/>
            <a:ext cx="2789268" cy="21837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5494" y="4754616"/>
            <a:ext cx="3211852" cy="30835"/>
            <a:chOff x="8505494" y="4754616"/>
            <a:chExt cx="3211852" cy="30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5494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56" y="2819935"/>
            <a:ext cx="4382812" cy="4382812"/>
            <a:chOff x="1651556" y="2819935"/>
            <a:chExt cx="4382812" cy="4382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556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3508" y="3673689"/>
            <a:ext cx="3382740" cy="11508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9697" y="4913564"/>
            <a:ext cx="2882554" cy="21049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7036" y="4754616"/>
            <a:ext cx="3211852" cy="30835"/>
            <a:chOff x="2237036" y="4754616"/>
            <a:chExt cx="3211852" cy="30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7036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176672"/>
            <a:ext cx="13670040" cy="48349"/>
            <a:chOff x="0" y="7176672"/>
            <a:chExt cx="13670040" cy="483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7176672"/>
              <a:ext cx="13670040" cy="483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5088" y="7624926"/>
            <a:ext cx="6156678" cy="18412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70040" y="0"/>
            <a:ext cx="5047815" cy="10285714"/>
            <a:chOff x="13670040" y="0"/>
            <a:chExt cx="5047815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0040" y="0"/>
              <a:ext cx="5047815" cy="10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3574"/>
                <a:ext cx="718717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756" y="2657100"/>
            <a:ext cx="9071148" cy="6570158"/>
            <a:chOff x="290756" y="2657100"/>
            <a:chExt cx="9071148" cy="65701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56" y="2657100"/>
              <a:ext cx="9071148" cy="65701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7813" y="864930"/>
            <a:ext cx="3382740" cy="11508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44305" y="5975539"/>
            <a:ext cx="6000916" cy="4103895"/>
            <a:chOff x="10944305" y="5975539"/>
            <a:chExt cx="6000916" cy="4103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4305" y="5975539"/>
              <a:ext cx="6000916" cy="41038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9048" y="1017108"/>
            <a:ext cx="6171429" cy="3855257"/>
            <a:chOff x="10859048" y="1017108"/>
            <a:chExt cx="6171429" cy="38552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9048" y="1017108"/>
              <a:ext cx="6171429" cy="38552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5462" y="5260504"/>
            <a:ext cx="8578601" cy="48349"/>
            <a:chOff x="9655462" y="5260504"/>
            <a:chExt cx="8578601" cy="483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655462" y="5260504"/>
              <a:ext cx="8578601" cy="483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52607" y="5218153"/>
            <a:ext cx="10554622" cy="51089"/>
            <a:chOff x="4352607" y="5218153"/>
            <a:chExt cx="10554622" cy="510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352607" y="5218153"/>
              <a:ext cx="10554622" cy="510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93855" y="207198"/>
            <a:ext cx="4724850" cy="1034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8309" y="5157610"/>
            <a:ext cx="2425336" cy="10743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2195" y="1498438"/>
            <a:ext cx="8428121" cy="11500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00094" y="2672346"/>
            <a:ext cx="8254454" cy="11508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4603" y="2672346"/>
            <a:ext cx="8945988" cy="1150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100" y="956652"/>
            <a:ext cx="11182296" cy="1682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0802" y="320679"/>
                <a:ext cx="731021" cy="70186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788" y="3392846"/>
            <a:ext cx="2291206" cy="888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9853" y="3392846"/>
            <a:ext cx="2291206" cy="888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186" y="4583072"/>
            <a:ext cx="8415976" cy="4723497"/>
            <a:chOff x="309186" y="4583072"/>
            <a:chExt cx="8415976" cy="47234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186" y="4583072"/>
              <a:ext cx="8415976" cy="47234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7143" y="4567580"/>
            <a:ext cx="8431213" cy="4738989"/>
            <a:chOff x="9657143" y="4567580"/>
            <a:chExt cx="8431213" cy="47389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57143" y="4567580"/>
              <a:ext cx="8431213" cy="4738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21526" y="2647766"/>
            <a:ext cx="7546325" cy="243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774" y="5044815"/>
            <a:ext cx="10315957" cy="51089"/>
            <a:chOff x="945774" y="5044815"/>
            <a:chExt cx="10315957" cy="51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45774" y="5044815"/>
              <a:ext cx="10315957" cy="51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983" y="5132434"/>
            <a:ext cx="10315957" cy="51089"/>
            <a:chOff x="7023983" y="5132434"/>
            <a:chExt cx="10315957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023983" y="5132434"/>
              <a:ext cx="10315957" cy="510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4" y="1635632"/>
            <a:ext cx="7308712" cy="121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3651" y="1635632"/>
            <a:ext cx="8031140" cy="12163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210" y="5396539"/>
            <a:ext cx="4777202" cy="25554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739" y="2890624"/>
            <a:ext cx="2649342" cy="8461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739" y="3539351"/>
            <a:ext cx="5127713" cy="846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30802" y="320679"/>
                <a:ext cx="724745" cy="70476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2519" y="3001657"/>
            <a:ext cx="5846726" cy="5374820"/>
            <a:chOff x="12322519" y="3001657"/>
            <a:chExt cx="5846726" cy="53748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2519" y="3001657"/>
              <a:ext cx="5846726" cy="53748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11814" y="4602636"/>
            <a:ext cx="5271478" cy="1294032"/>
            <a:chOff x="6411814" y="4602636"/>
            <a:chExt cx="5271478" cy="12940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11814" y="4602636"/>
              <a:ext cx="5271478" cy="12940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1814" y="5997346"/>
            <a:ext cx="5271478" cy="2604436"/>
            <a:chOff x="6411814" y="5997346"/>
            <a:chExt cx="5271478" cy="2604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814" y="5997346"/>
              <a:ext cx="5271478" cy="2604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25469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2580" y="3220958"/>
            <a:ext cx="12284737" cy="38817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3271" y="893491"/>
            <a:ext cx="10772114" cy="16821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44634" y="6274018"/>
            <a:ext cx="7647672" cy="51226"/>
            <a:chOff x="5344634" y="6274018"/>
            <a:chExt cx="7647672" cy="512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344634" y="6274018"/>
              <a:ext cx="7647672" cy="51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797" y="7125213"/>
            <a:ext cx="8531278" cy="26351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24177" y="4178586"/>
            <a:ext cx="8851978" cy="57439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3904" y="3052069"/>
            <a:ext cx="4070634" cy="134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30802" y="320679"/>
                <a:ext cx="724021" cy="70186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3199" y="3080313"/>
            <a:ext cx="7320803" cy="3874924"/>
            <a:chOff x="1043199" y="3080313"/>
            <a:chExt cx="7320803" cy="38749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43199" y="3080313"/>
              <a:ext cx="7320803" cy="3874924"/>
              <a:chOff x="1043199" y="3080313"/>
              <a:chExt cx="7320803" cy="387492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3199" y="3080313"/>
                <a:ext cx="7320803" cy="38749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57706" y="3196427"/>
              <a:ext cx="7057438" cy="3624069"/>
              <a:chOff x="1157706" y="3196427"/>
              <a:chExt cx="7057438" cy="362406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57706" y="3196427"/>
                <a:ext cx="7057438" cy="3624069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66088" y="3849536"/>
            <a:ext cx="3148925" cy="522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379" y="4104399"/>
            <a:ext cx="6705344" cy="3240255"/>
            <a:chOff x="434379" y="4104399"/>
            <a:chExt cx="6705344" cy="3240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918293" y="2484272"/>
              <a:ext cx="13410688" cy="64805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34379" y="4104399"/>
              <a:ext cx="6705344" cy="3240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5261" y="2536933"/>
            <a:ext cx="2943581" cy="2943581"/>
            <a:chOff x="2315261" y="2536933"/>
            <a:chExt cx="2943581" cy="29435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5261" y="2536933"/>
              <a:ext cx="2943581" cy="294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7637" y="4104399"/>
            <a:ext cx="6705344" cy="3240255"/>
            <a:chOff x="4147637" y="4104399"/>
            <a:chExt cx="6705344" cy="32402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94965" y="2484272"/>
              <a:ext cx="13410688" cy="648051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147637" y="4104399"/>
              <a:ext cx="6705344" cy="3240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8519" y="5955900"/>
            <a:ext cx="2943581" cy="2943581"/>
            <a:chOff x="6028519" y="5955900"/>
            <a:chExt cx="2943581" cy="29435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8519" y="5955900"/>
              <a:ext cx="2943581" cy="2943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8907" y="4065844"/>
            <a:ext cx="6751741" cy="3262675"/>
            <a:chOff x="7848907" y="4065844"/>
            <a:chExt cx="6751741" cy="32626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473037" y="2434507"/>
              <a:ext cx="13503481" cy="652535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848907" y="4065844"/>
              <a:ext cx="6751741" cy="32626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42803" y="2487532"/>
            <a:ext cx="2963949" cy="2963949"/>
            <a:chOff x="9742803" y="2487532"/>
            <a:chExt cx="2963949" cy="2963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2803" y="2487532"/>
              <a:ext cx="2963949" cy="2963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46490" y="4116388"/>
            <a:ext cx="6751741" cy="3262675"/>
            <a:chOff x="11546490" y="4116388"/>
            <a:chExt cx="6751741" cy="32626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170620" y="2485050"/>
              <a:ext cx="13503481" cy="652535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1546490" y="4116388"/>
              <a:ext cx="6751741" cy="32626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78481" y="5756585"/>
            <a:ext cx="2963949" cy="2963949"/>
            <a:chOff x="13478481" y="5756585"/>
            <a:chExt cx="2963949" cy="29639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8481" y="5756585"/>
              <a:ext cx="2963949" cy="29639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85115" y="1981404"/>
            <a:ext cx="946006" cy="946006"/>
            <a:chOff x="1985115" y="1981404"/>
            <a:chExt cx="946006" cy="9460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2112" y="1508401"/>
              <a:ext cx="1892011" cy="189201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5115" y="1981404"/>
              <a:ext cx="946006" cy="9460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28878" y="1981404"/>
            <a:ext cx="946006" cy="946006"/>
            <a:chOff x="5728878" y="1981404"/>
            <a:chExt cx="946006" cy="9460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5875" y="1508401"/>
              <a:ext cx="1892011" cy="189201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8878" y="1981404"/>
              <a:ext cx="946006" cy="9460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12657" y="1981404"/>
            <a:ext cx="946006" cy="946006"/>
            <a:chOff x="9412657" y="1981404"/>
            <a:chExt cx="946006" cy="9460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9654" y="1508401"/>
              <a:ext cx="1892011" cy="189201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2657" y="1981404"/>
              <a:ext cx="946006" cy="9460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48336" y="1981404"/>
            <a:ext cx="946006" cy="946006"/>
            <a:chOff x="13148336" y="1981404"/>
            <a:chExt cx="946006" cy="9460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5333" y="1508401"/>
              <a:ext cx="1892011" cy="189201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8336" y="1981404"/>
              <a:ext cx="946006" cy="94600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54946" y="5600656"/>
            <a:ext cx="3933360" cy="103316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49255" y="6355152"/>
            <a:ext cx="3501123" cy="227460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3453" y="2752210"/>
            <a:ext cx="4046246" cy="103316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77630" y="3824702"/>
            <a:ext cx="3343416" cy="16415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07570" y="1720038"/>
            <a:ext cx="1643979" cy="154096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6263" y="5579758"/>
            <a:ext cx="4384966" cy="123790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21993" y="6514264"/>
            <a:ext cx="3328055" cy="17768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98273" y="3106815"/>
            <a:ext cx="3871300" cy="104113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42021" y="4037290"/>
            <a:ext cx="3380458" cy="204055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98095" y="1723565"/>
            <a:ext cx="1561055" cy="153390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57360" y="1726110"/>
            <a:ext cx="1567626" cy="153844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70047" y="1762764"/>
            <a:ext cx="1579740" cy="15288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030802" y="323574"/>
                <a:ext cx="727640" cy="698974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96927" y="390254"/>
            <a:ext cx="7921379" cy="17222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3574"/>
                <a:ext cx="725469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2149" y="840421"/>
            <a:ext cx="3973867" cy="8955720"/>
            <a:chOff x="5652149" y="840421"/>
            <a:chExt cx="3973867" cy="8955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2149" y="840421"/>
              <a:ext cx="3973867" cy="8955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0327" y="840985"/>
            <a:ext cx="4125577" cy="8955156"/>
            <a:chOff x="1450327" y="840985"/>
            <a:chExt cx="4125577" cy="89551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0327" y="840985"/>
              <a:ext cx="4125577" cy="89551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0327" y="840985"/>
            <a:ext cx="8175689" cy="8955156"/>
            <a:chOff x="1450327" y="840985"/>
            <a:chExt cx="8175689" cy="89551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327" y="840985"/>
              <a:ext cx="8175689" cy="89551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9826" y="6987300"/>
            <a:ext cx="5361761" cy="2837997"/>
            <a:chOff x="11149826" y="6987300"/>
            <a:chExt cx="5361761" cy="28379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49826" y="6987300"/>
              <a:ext cx="5361761" cy="2837997"/>
              <a:chOff x="11149826" y="6987300"/>
              <a:chExt cx="5361761" cy="28379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49826" y="6987300"/>
                <a:ext cx="5361761" cy="28379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33691" y="7072342"/>
              <a:ext cx="5168872" cy="2654270"/>
              <a:chOff x="11233691" y="7072342"/>
              <a:chExt cx="5168872" cy="265427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33691" y="7072342"/>
                <a:ext cx="5168872" cy="265427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149826" y="1348577"/>
            <a:ext cx="5361761" cy="5419271"/>
            <a:chOff x="11149826" y="1348577"/>
            <a:chExt cx="5361761" cy="54192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9826" y="1348577"/>
              <a:ext cx="5361761" cy="54192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68396" y="5205602"/>
            <a:ext cx="10462293" cy="51089"/>
            <a:chOff x="5168396" y="5205602"/>
            <a:chExt cx="10462293" cy="510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168396" y="5205602"/>
              <a:ext cx="10462293" cy="5108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9097" y="730670"/>
            <a:ext cx="4969983" cy="7895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21150" y="7210297"/>
            <a:ext cx="2204606" cy="438926"/>
            <a:chOff x="14121150" y="7210297"/>
            <a:chExt cx="2204606" cy="43892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1150" y="7210297"/>
              <a:ext cx="2204606" cy="438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94435" y="5105642"/>
            <a:ext cx="10299844" cy="51089"/>
            <a:chOff x="5294435" y="5105642"/>
            <a:chExt cx="10299844" cy="51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294435" y="5105642"/>
              <a:ext cx="10299844" cy="510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9783" y="3333992"/>
            <a:ext cx="7546402" cy="1412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10294" y="7082306"/>
            <a:ext cx="4104434" cy="687172"/>
            <a:chOff x="12310294" y="7082306"/>
            <a:chExt cx="4104434" cy="6871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0294" y="7082306"/>
              <a:ext cx="4104434" cy="6871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1349" y="7724305"/>
            <a:ext cx="957422" cy="639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6218" y="7727048"/>
            <a:ext cx="1149765" cy="6338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9704" y="8243313"/>
            <a:ext cx="1839555" cy="8191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6592" y="8401878"/>
            <a:ext cx="1492698" cy="6299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26575" y="7727048"/>
            <a:ext cx="947831" cy="6365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6863" y="8378366"/>
            <a:ext cx="1862212" cy="622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55545" y="323574"/>
              <a:ext cx="813259" cy="6960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61907" y="4759373"/>
            <a:ext cx="4381088" cy="20759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05223" y="878195"/>
            <a:ext cx="3656161" cy="25689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70134" y="2448556"/>
            <a:ext cx="3656313" cy="12029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1071146"/>
            <a:ext cx="4302436" cy="4302436"/>
            <a:chOff x="739677" y="1071146"/>
            <a:chExt cx="4302436" cy="43024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9677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88040" y="1071146"/>
            <a:ext cx="4302436" cy="4302436"/>
            <a:chOff x="5488040" y="1071146"/>
            <a:chExt cx="4302436" cy="43024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8040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9677" y="5618260"/>
            <a:ext cx="4302436" cy="4302436"/>
            <a:chOff x="739677" y="5618260"/>
            <a:chExt cx="4302436" cy="43024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9677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88040" y="5618260"/>
            <a:ext cx="4302436" cy="4302436"/>
            <a:chOff x="5488040" y="5618260"/>
            <a:chExt cx="4302436" cy="43024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8040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3963" y="2914221"/>
            <a:ext cx="3346037" cy="2459361"/>
            <a:chOff x="1253963" y="2914221"/>
            <a:chExt cx="3346037" cy="2459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3963" y="2914221"/>
              <a:ext cx="3346037" cy="24593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20630" y="2323810"/>
            <a:ext cx="2326990" cy="3049772"/>
            <a:chOff x="6920630" y="2323810"/>
            <a:chExt cx="2326990" cy="30497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0630" y="2323810"/>
              <a:ext cx="2326990" cy="3049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4171" y="6081087"/>
            <a:ext cx="2656305" cy="3511196"/>
            <a:chOff x="1734171" y="6081087"/>
            <a:chExt cx="2656305" cy="35111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4171" y="6081087"/>
              <a:ext cx="2656305" cy="35111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52381" y="6539798"/>
            <a:ext cx="2257143" cy="2766771"/>
            <a:chOff x="6352381" y="6539798"/>
            <a:chExt cx="2257143" cy="27667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52381" y="6539798"/>
              <a:ext cx="2257143" cy="2766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6971" y="4265412"/>
            <a:ext cx="3342018" cy="228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26459" y="323574"/>
                <a:ext cx="736088" cy="6989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3" y="-2569411"/>
            <a:ext cx="18300728" cy="18300728"/>
            <a:chOff x="57143" y="-2569411"/>
            <a:chExt cx="18300728" cy="183007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7143" y="-2569411"/>
              <a:ext cx="18300728" cy="183007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4520" y="2316706"/>
            <a:ext cx="8689650" cy="33316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9754" y="8976211"/>
            <a:ext cx="3252736" cy="6286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4907" y="8226922"/>
            <a:ext cx="5453104" cy="9253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2125" y="1700626"/>
            <a:ext cx="9899087" cy="17983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7753" y="3970477"/>
            <a:ext cx="4784005" cy="13494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2059" y="323574"/>
                <a:ext cx="780450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892" y="1060761"/>
            <a:ext cx="16157929" cy="8735381"/>
            <a:chOff x="1063892" y="1060761"/>
            <a:chExt cx="16157929" cy="8735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892" y="1060761"/>
              <a:ext cx="16157929" cy="8735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2783" y="320679"/>
                <a:ext cx="789612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" name="video-.mp4">
            <a:hlinkClick r:id="" action="ppaction://media"/>
            <a:extLst>
              <a:ext uri="{FF2B5EF4-FFF2-40B4-BE49-F238E27FC236}">
                <a16:creationId xmlns:a16="http://schemas.microsoft.com/office/drawing/2014/main" id="{2DDA2802-6AA8-69E7-08A5-4EF0ABC8BD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60500" y="1022548"/>
            <a:ext cx="15367000" cy="8643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53373" y="320679"/>
                <a:ext cx="820974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5302" y="2857352"/>
            <a:ext cx="8141531" cy="33633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1176" y="1645465"/>
            <a:ext cx="14655462" cy="8150677"/>
            <a:chOff x="1941176" y="1645465"/>
            <a:chExt cx="14655462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1176" y="1645465"/>
              <a:ext cx="14655462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5783" y="320679"/>
                <a:ext cx="812059" cy="70476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42034" y="1885518"/>
            <a:ext cx="13601646" cy="7667928"/>
            <a:chOff x="2342034" y="1885518"/>
            <a:chExt cx="13601646" cy="7667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2034" y="1885518"/>
              <a:ext cx="13601646" cy="76679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5307" y="320679"/>
                <a:ext cx="812526" cy="70186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2583" y="2007666"/>
            <a:ext cx="13780547" cy="7426274"/>
            <a:chOff x="2252583" y="2007666"/>
            <a:chExt cx="13780547" cy="74262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2583" y="2007666"/>
              <a:ext cx="13780547" cy="74262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3932" y="2832542"/>
            <a:ext cx="7642581" cy="6171429"/>
            <a:chOff x="10093932" y="2832542"/>
            <a:chExt cx="764258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3932" y="2832542"/>
              <a:ext cx="764258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762" y="2854366"/>
            <a:ext cx="7642581" cy="6171429"/>
            <a:chOff x="1102762" y="2854366"/>
            <a:chExt cx="764258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762" y="2854366"/>
              <a:ext cx="7642581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57954" y="323574"/>
                <a:ext cx="805545" cy="69897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8436" y="4064044"/>
            <a:ext cx="7635892" cy="18759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8521" y="5781792"/>
            <a:ext cx="7690009" cy="13956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7161" y="4487556"/>
            <a:ext cx="5374387" cy="9831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7283" y="5739175"/>
            <a:ext cx="6684267" cy="9257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38520" y="7220441"/>
            <a:ext cx="3913799" cy="10164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4083" y="5309512"/>
            <a:ext cx="1114611" cy="1088833"/>
            <a:chOff x="8884083" y="5309512"/>
            <a:chExt cx="1114611" cy="10888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4083" y="5309512"/>
              <a:ext cx="1114611" cy="10888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6816" y="2764311"/>
            <a:ext cx="3645611" cy="1589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6420" y="2764311"/>
            <a:ext cx="3597535" cy="15895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7283" y="7033888"/>
            <a:ext cx="7400562" cy="925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55783" y="323574"/>
                <a:ext cx="812059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0834" y="1479394"/>
            <a:ext cx="13864046" cy="8316748"/>
            <a:chOff x="2210834" y="1479394"/>
            <a:chExt cx="13864046" cy="83167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0834" y="1479394"/>
              <a:ext cx="13864046" cy="8316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사용자 지정</PresentationFormat>
  <Paragraphs>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정수호</cp:lastModifiedBy>
  <cp:revision>2</cp:revision>
  <dcterms:created xsi:type="dcterms:W3CDTF">2023-08-24T10:25:40Z</dcterms:created>
  <dcterms:modified xsi:type="dcterms:W3CDTF">2023-08-24T01:26:16Z</dcterms:modified>
</cp:coreProperties>
</file>